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</p:sldMasterIdLst>
  <p:notesMasterIdLst>
    <p:notesMasterId r:id="rId13"/>
  </p:notesMasterIdLst>
  <p:sldIdLst>
    <p:sldId id="264" r:id="rId4"/>
    <p:sldId id="265" r:id="rId5"/>
    <p:sldId id="266" r:id="rId6"/>
    <p:sldId id="256" r:id="rId7"/>
    <p:sldId id="257" r:id="rId8"/>
    <p:sldId id="258" r:id="rId9"/>
    <p:sldId id="259" r:id="rId10"/>
    <p:sldId id="261" r:id="rId11"/>
    <p:sldId id="260" r:id="rId12"/>
  </p:sldIdLst>
  <p:sldSz cx="9144000" cy="6858000" type="screen4x3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49156" y="1279287"/>
            <a:ext cx="4605433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flipH="1">
            <a:off x="0" y="0"/>
            <a:ext cx="9144000" cy="6858000"/>
          </a:xfrm>
          <a:prstGeom prst="triangle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平行四边形 7"/>
          <p:cNvSpPr/>
          <p:nvPr/>
        </p:nvSpPr>
        <p:spPr>
          <a:xfrm rot="821037" flipH="1">
            <a:off x="-485232" y="1540496"/>
            <a:ext cx="10107751" cy="3777009"/>
          </a:xfrm>
          <a:prstGeom prst="parallelogram">
            <a:avLst/>
          </a:prstGeom>
          <a:solidFill>
            <a:schemeClr val="tx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/>
          <p:cNvCxnSpPr/>
          <p:nvPr/>
        </p:nvCxnSpPr>
        <p:spPr>
          <a:xfrm>
            <a:off x="4219577" y="2446564"/>
            <a:ext cx="0" cy="17972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4315849" y="2502321"/>
            <a:ext cx="4545122" cy="879508"/>
          </a:xfrm>
          <a:noFill/>
        </p:spPr>
        <p:txBody>
          <a:bodyPr anchor="b">
            <a:normAutofit/>
          </a:bodyPr>
          <a:lstStyle>
            <a:lvl1pPr algn="dist">
              <a:defRPr sz="48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315848" y="3483428"/>
            <a:ext cx="4545122" cy="760425"/>
          </a:xfrm>
          <a:noFill/>
        </p:spPr>
        <p:txBody>
          <a:bodyPr/>
          <a:lstStyle>
            <a:lvl1pPr marL="0" indent="0" algn="dist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9144000" cy="6858000"/>
            <a:chOff x="0" y="0"/>
            <a:chExt cx="12192000" cy="6858000"/>
          </a:xfrm>
          <a:solidFill>
            <a:schemeClr val="accent2"/>
          </a:solidFill>
        </p:grpSpPr>
        <p:sp>
          <p:nvSpPr>
            <p:cNvPr id="9" name="矩形 8"/>
            <p:cNvSpPr/>
            <p:nvPr/>
          </p:nvSpPr>
          <p:spPr>
            <a:xfrm>
              <a:off x="3067050" y="0"/>
              <a:ext cx="912495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2"/>
                </a:solidFill>
              </a:endParaRPr>
            </a:p>
          </p:txBody>
        </p:sp>
        <p:sp>
          <p:nvSpPr>
            <p:cNvPr id="10" name="流程图: 手动输入 9"/>
            <p:cNvSpPr/>
            <p:nvPr/>
          </p:nvSpPr>
          <p:spPr>
            <a:xfrm>
              <a:off x="0" y="0"/>
              <a:ext cx="3067050" cy="6858000"/>
            </a:xfrm>
            <a:prstGeom prst="flowChartManualIn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2"/>
                </a:solidFill>
              </a:endParaRPr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3"/>
            <a:ext cx="7886700" cy="555897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 noRot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defRPr kern="1200"/>
            </a:lvl1pPr>
          </a:lstStyle>
          <a:p>
            <a:pPr lvl="0"/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2051" name="副标题 2050"/>
          <p:cNvSpPr>
            <a:spLocks noGrp="1" noRot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 algn="ctr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/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7" name="日期占位符 2051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</p:spPr>
        <p:txBody>
          <a:bodyPr anchor="t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05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t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205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 advClick="0" advTm="30000"/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0"/>
            <a:ext cx="9144000" cy="6858000"/>
            <a:chOff x="0" y="0"/>
            <a:chExt cx="12192000" cy="6858000"/>
          </a:xfrm>
          <a:solidFill>
            <a:schemeClr val="accent2"/>
          </a:solidFill>
        </p:grpSpPr>
        <p:sp>
          <p:nvSpPr>
            <p:cNvPr id="8" name="矩形 7"/>
            <p:cNvSpPr/>
            <p:nvPr/>
          </p:nvSpPr>
          <p:spPr>
            <a:xfrm>
              <a:off x="3067050" y="0"/>
              <a:ext cx="912495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2"/>
                </a:solidFill>
              </a:endParaRPr>
            </a:p>
          </p:txBody>
        </p:sp>
        <p:sp>
          <p:nvSpPr>
            <p:cNvPr id="9" name="流程图: 手动输入 8"/>
            <p:cNvSpPr/>
            <p:nvPr/>
          </p:nvSpPr>
          <p:spPr>
            <a:xfrm>
              <a:off x="0" y="0"/>
              <a:ext cx="3067050" cy="6858000"/>
            </a:xfrm>
            <a:prstGeom prst="flowChartManualIn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2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171950" y="1828800"/>
            <a:ext cx="3343275" cy="3238500"/>
          </a:xfrm>
          <a:prstGeom prst="rec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/>
        </p:nvSpPr>
        <p:spPr>
          <a:xfrm>
            <a:off x="1743075" y="1828800"/>
            <a:ext cx="2428875" cy="3238500"/>
          </a:xfrm>
          <a:prstGeom prst="rect">
            <a:avLst/>
          </a:prstGeom>
          <a:noFill/>
          <a:ln w="127000">
            <a:solidFill>
              <a:schemeClr val="accent2">
                <a:lumMod val="8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文本框 8"/>
          <p:cNvSpPr txBox="1"/>
          <p:nvPr/>
        </p:nvSpPr>
        <p:spPr>
          <a:xfrm>
            <a:off x="1743076" y="1924050"/>
            <a:ext cx="2400299" cy="3039836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+mj-lt"/>
              </a:rPr>
              <a:t>PART</a:t>
            </a:r>
            <a:endParaRPr lang="en-US" altLang="zh-CN" sz="60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altLang="zh-CN" sz="6000" dirty="0">
                <a:solidFill>
                  <a:schemeClr val="bg1"/>
                </a:solidFill>
                <a:latin typeface="+mj-lt"/>
              </a:rPr>
              <a:t>1</a:t>
            </a:r>
            <a:endParaRPr lang="zh-CN" altLang="en-US" sz="6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462463" y="3461261"/>
            <a:ext cx="276225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343060" y="2425700"/>
            <a:ext cx="3001055" cy="989240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343060" y="3507582"/>
            <a:ext cx="3001055" cy="150018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9144000" cy="6858000"/>
            <a:chOff x="0" y="0"/>
            <a:chExt cx="12192000" cy="6858000"/>
          </a:xfrm>
          <a:solidFill>
            <a:schemeClr val="accent2"/>
          </a:solidFill>
        </p:grpSpPr>
        <p:sp>
          <p:nvSpPr>
            <p:cNvPr id="9" name="矩形 8"/>
            <p:cNvSpPr/>
            <p:nvPr/>
          </p:nvSpPr>
          <p:spPr>
            <a:xfrm>
              <a:off x="3067050" y="0"/>
              <a:ext cx="912495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2"/>
                </a:solidFill>
              </a:endParaRPr>
            </a:p>
          </p:txBody>
        </p:sp>
        <p:sp>
          <p:nvSpPr>
            <p:cNvPr id="10" name="流程图: 手动输入 9"/>
            <p:cNvSpPr/>
            <p:nvPr/>
          </p:nvSpPr>
          <p:spPr>
            <a:xfrm>
              <a:off x="0" y="0"/>
              <a:ext cx="3067050" cy="6858000"/>
            </a:xfrm>
            <a:prstGeom prst="flowChartManualIn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2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74496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615609"/>
            <a:ext cx="3868340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flipH="1">
            <a:off x="0" y="0"/>
            <a:ext cx="9144000" cy="6858000"/>
          </a:xfrm>
          <a:prstGeom prst="triangle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平行四边形 6"/>
          <p:cNvSpPr/>
          <p:nvPr/>
        </p:nvSpPr>
        <p:spPr>
          <a:xfrm rot="821037" flipH="1">
            <a:off x="-485232" y="1540496"/>
            <a:ext cx="10107751" cy="3777009"/>
          </a:xfrm>
          <a:prstGeom prst="parallelogram">
            <a:avLst/>
          </a:prstGeom>
          <a:solidFill>
            <a:schemeClr val="tx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9" name="直接连接符 8"/>
          <p:cNvCxnSpPr/>
          <p:nvPr/>
        </p:nvCxnSpPr>
        <p:spPr>
          <a:xfrm>
            <a:off x="4219577" y="2446564"/>
            <a:ext cx="0" cy="17972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315848" y="2502321"/>
            <a:ext cx="4545122" cy="879508"/>
          </a:xfrm>
        </p:spPr>
        <p:txBody>
          <a:bodyPr anchor="b">
            <a:normAutofit/>
          </a:bodyPr>
          <a:lstStyle>
            <a:lvl1pPr algn="dist">
              <a:defRPr sz="48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3"/>
          </p:nvPr>
        </p:nvSpPr>
        <p:spPr>
          <a:xfrm>
            <a:off x="4315847" y="3483426"/>
            <a:ext cx="4545122" cy="759961"/>
          </a:xfrm>
        </p:spPr>
        <p:txBody>
          <a:bodyPr/>
          <a:lstStyle>
            <a:lvl1pPr marL="0" indent="0" algn="dist">
              <a:buNone/>
              <a:defRPr>
                <a:latin typeface="+mj-lt"/>
              </a:defRPr>
            </a:lvl1pPr>
          </a:lstStyle>
          <a:p>
            <a:pPr lvl="0"/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0"/>
            <a:ext cx="9144000" cy="6858000"/>
            <a:chOff x="0" y="0"/>
            <a:chExt cx="12192000" cy="6858000"/>
          </a:xfrm>
          <a:solidFill>
            <a:schemeClr val="accent2"/>
          </a:solidFill>
        </p:grpSpPr>
        <p:sp>
          <p:nvSpPr>
            <p:cNvPr id="6" name="矩形 5"/>
            <p:cNvSpPr/>
            <p:nvPr/>
          </p:nvSpPr>
          <p:spPr>
            <a:xfrm>
              <a:off x="3067050" y="0"/>
              <a:ext cx="912495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7" name="流程图: 手动输入 6"/>
            <p:cNvSpPr/>
            <p:nvPr/>
          </p:nvSpPr>
          <p:spPr>
            <a:xfrm>
              <a:off x="0" y="0"/>
              <a:ext cx="3067050" cy="6858000"/>
            </a:xfrm>
            <a:prstGeom prst="flowChartManualIn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9144000" cy="6858000"/>
            <a:chOff x="0" y="0"/>
            <a:chExt cx="12192000" cy="6858000"/>
          </a:xfrm>
          <a:solidFill>
            <a:schemeClr val="accent2"/>
          </a:solidFill>
        </p:grpSpPr>
        <p:sp>
          <p:nvSpPr>
            <p:cNvPr id="9" name="矩形 8"/>
            <p:cNvSpPr/>
            <p:nvPr/>
          </p:nvSpPr>
          <p:spPr>
            <a:xfrm>
              <a:off x="3067050" y="0"/>
              <a:ext cx="912495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2"/>
                </a:solidFill>
              </a:endParaRPr>
            </a:p>
          </p:txBody>
        </p:sp>
        <p:sp>
          <p:nvSpPr>
            <p:cNvPr id="10" name="流程图: 手动输入 9"/>
            <p:cNvSpPr/>
            <p:nvPr/>
          </p:nvSpPr>
          <p:spPr>
            <a:xfrm>
              <a:off x="0" y="0"/>
              <a:ext cx="3067050" cy="6858000"/>
            </a:xfrm>
            <a:prstGeom prst="flowChartManualIn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2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0" y="457200"/>
            <a:ext cx="3123900" cy="1600200"/>
          </a:xfrm>
        </p:spPr>
        <p:txBody>
          <a:bodyPr anchor="t" anchorCtr="0"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457200"/>
            <a:ext cx="4627800" cy="54036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0" y="2057400"/>
            <a:ext cx="3123900" cy="381158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 noRot="1"/>
          </p:cNvSpPr>
          <p:nvPr>
            <p:ph type="title"/>
          </p:nvPr>
        </p:nvSpPr>
        <p:spPr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 noRot="1"/>
          </p:cNvSpPr>
          <p:nvPr>
            <p:ph type="body"/>
          </p:nvPr>
        </p:nvSpPr>
        <p:spPr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2" name="日期占位符 2051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页脚占位符 205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灯片编号占位符 205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ransition advClick="0" advTm="30000"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anose="05000000000000000000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w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1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2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文本框 4097"/>
          <p:cNvSpPr txBox="1"/>
          <p:nvPr/>
        </p:nvSpPr>
        <p:spPr>
          <a:xfrm>
            <a:off x="1016794" y="1847850"/>
            <a:ext cx="6858000" cy="30918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endParaRPr lang="zh-CN" altLang="en-US" sz="405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405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湖南省韶山灌区工程管理局</a:t>
            </a:r>
            <a:endParaRPr lang="zh-CN" altLang="en-US" sz="405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30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信息化</a:t>
            </a:r>
            <a:r>
              <a:rPr lang="en-US" altLang="zh-CN" sz="36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OA</a:t>
            </a:r>
            <a:r>
              <a:rPr lang="zh-CN" altLang="en-US" sz="36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系统使用培训</a:t>
            </a:r>
            <a:endParaRPr lang="zh-CN" altLang="en-US" sz="36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sz="24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en-US" altLang="zh-CN" sz="24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2018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4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4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24</a:t>
            </a:r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Click="0" advTm="11703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文本框 4097"/>
          <p:cNvSpPr txBox="1"/>
          <p:nvPr/>
        </p:nvSpPr>
        <p:spPr>
          <a:xfrm>
            <a:off x="1143000" y="857250"/>
            <a:ext cx="6858000" cy="4384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0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会议议程：</a:t>
            </a:r>
            <a:endParaRPr lang="zh-CN" altLang="en-US" sz="30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endParaRPr lang="en-US" altLang="zh-CN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   主持：局党委委员、总工程师 陈胜方</a:t>
            </a:r>
            <a:endParaRPr lang="zh-CN" altLang="en-US" sz="21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21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  <a:endParaRPr lang="en-US" altLang="zh-CN" sz="21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21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   1.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签到</a:t>
            </a:r>
            <a:endParaRPr lang="zh-CN" altLang="en-US" sz="21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1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21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21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   2.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动员讲话（陈胜方） </a:t>
            </a:r>
            <a:endParaRPr lang="zh-CN" altLang="en-US" sz="21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21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21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   3.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培训（宋小波）</a:t>
            </a:r>
            <a:endParaRPr lang="zh-CN" altLang="en-US" sz="21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21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21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   4.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讨论</a:t>
            </a:r>
            <a:endParaRPr lang="zh-CN" altLang="en-US" sz="21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21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21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   5.</a:t>
            </a:r>
            <a:r>
              <a:rPr lang="zh-CN" altLang="en-US" sz="21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领导讲话</a:t>
            </a:r>
            <a:endParaRPr lang="en-US" altLang="zh-CN" sz="21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Click="0" advTm="11703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文本框 4097"/>
          <p:cNvSpPr txBox="1"/>
          <p:nvPr/>
        </p:nvSpPr>
        <p:spPr>
          <a:xfrm>
            <a:off x="1143000" y="1863328"/>
            <a:ext cx="6858000" cy="26301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0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注意事项：</a:t>
            </a:r>
            <a:endParaRPr lang="zh-CN" altLang="en-US" sz="30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30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1、会议期间关闭手机或调到震动，不要随意接打电话。</a:t>
            </a:r>
            <a:endParaRPr lang="zh-CN" altLang="en-US" sz="21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21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21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1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2、会议期间请认真学习，请勿随意走动。</a:t>
            </a:r>
            <a:endParaRPr lang="zh-CN" altLang="en-US" sz="21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21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Click="0" advTm="11703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>
            <p:custDataLst>
              <p:tags r:id="rId1"/>
            </p:custDataLst>
          </p:nvPr>
        </p:nvSpPr>
        <p:spPr>
          <a:xfrm>
            <a:off x="1371600" y="2537460"/>
            <a:ext cx="2859786" cy="1639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r"/>
            <a:r>
              <a:rPr lang="en-US" altLang="zh-CN" sz="7200" b="1" dirty="0">
                <a:solidFill>
                  <a:schemeClr val="bg1"/>
                </a:solidFill>
              </a:rPr>
              <a:t>2018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p>
            <a:r>
              <a:rPr lang="zh-CN" altLang="en-US"/>
              <a:t>韶灌</a:t>
            </a:r>
            <a:r>
              <a:rPr lang="en-US" altLang="zh-CN"/>
              <a:t>OA </a:t>
            </a:r>
            <a:r>
              <a:rPr lang="zh-CN" altLang="en-US"/>
              <a:t>第一次全体培训</a:t>
            </a:r>
            <a:endParaRPr lang="zh-CN" altLang="en-US"/>
          </a:p>
        </p:txBody>
      </p:sp>
      <p:sp>
        <p:nvSpPr>
          <p:cNvPr id="11" name="副标题 10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 fontScale="90000" lnSpcReduction="20000"/>
          </a:bodyPr>
          <a:p>
            <a:r>
              <a:rPr lang="en-US" altLang="zh-CN">
                <a:latin typeface="+mn-lt"/>
              </a:rPr>
              <a:t>2018.1.24</a:t>
            </a:r>
            <a:endParaRPr lang="en-US" altLang="zh-CN">
              <a:latin typeface="+mn-lt"/>
            </a:endParaRPr>
          </a:p>
          <a:p>
            <a:r>
              <a:rPr lang="zh-CN" altLang="en-US">
                <a:latin typeface="+mn-lt"/>
              </a:rPr>
              <a:t>开发小组</a:t>
            </a:r>
            <a:endParaRPr lang="zh-CN" altLang="en-US">
              <a:latin typeface="+mn-lt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wrap="square" lIns="68580" tIns="34290" rIns="68580" bIns="34290" rtlCol="0" anchor="ctr">
            <a:normAutofit/>
          </a:bodyPr>
          <a:p>
            <a:r>
              <a:rPr lang="zh-CN" altLang="en-US"/>
              <a:t>总概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lnSpcReduction="20000"/>
          </a:bodyPr>
          <a:p>
            <a:pPr marL="228600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 sz="1500"/>
              <a:t>项目模块：</a:t>
            </a:r>
            <a:endParaRPr lang="zh-CN" altLang="en-US" sz="1500"/>
          </a:p>
          <a:p>
            <a:pPr marL="685800" lvl="1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 sz="1500"/>
              <a:t>新闻系统、项目管理、公文流转、人事档案、邮件系统、通讯录、论坛、网络云盘、记事本、车辆管理、会议管理、论坛、短消息等</a:t>
            </a:r>
            <a:endParaRPr lang="zh-CN" altLang="en-US" sz="1500"/>
          </a:p>
          <a:p>
            <a:pPr marL="228600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 sz="1500"/>
              <a:t>项目分为</a:t>
            </a:r>
            <a:r>
              <a:rPr lang="en-US" altLang="zh-CN" sz="1500"/>
              <a:t>PC</a:t>
            </a:r>
            <a:r>
              <a:rPr lang="zh-CN" altLang="en-US" sz="1500"/>
              <a:t>端和</a:t>
            </a:r>
            <a:r>
              <a:rPr lang="en-US" altLang="zh-CN" sz="1500"/>
              <a:t>APP</a:t>
            </a:r>
            <a:r>
              <a:rPr lang="zh-CN" altLang="en-US" sz="1500"/>
              <a:t>端</a:t>
            </a:r>
            <a:endParaRPr lang="zh-CN" altLang="en-US" sz="1500"/>
          </a:p>
          <a:p>
            <a:pPr marL="685800" lvl="1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 sz="1500"/>
              <a:t>大部分管理性工作在</a:t>
            </a:r>
            <a:r>
              <a:rPr lang="en-US" altLang="zh-CN" sz="1500"/>
              <a:t>PC</a:t>
            </a:r>
            <a:r>
              <a:rPr lang="zh-CN" altLang="en-US" sz="1500"/>
              <a:t>端完成</a:t>
            </a:r>
            <a:endParaRPr lang="zh-CN" altLang="en-US" sz="1500"/>
          </a:p>
          <a:p>
            <a:pPr marL="685800" lvl="1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 sz="1500"/>
              <a:t>大部分事务性工作在</a:t>
            </a:r>
            <a:r>
              <a:rPr lang="en-US" altLang="zh-CN" sz="1500"/>
              <a:t>APP</a:t>
            </a:r>
            <a:r>
              <a:rPr lang="zh-CN" altLang="en-US" sz="1500"/>
              <a:t>端完成</a:t>
            </a:r>
            <a:endParaRPr lang="zh-CN" altLang="en-US" sz="1500"/>
          </a:p>
          <a:p>
            <a:pPr marL="228600" lvl="0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 sz="1500"/>
              <a:t>每个用户有唯一数字证书</a:t>
            </a:r>
            <a:endParaRPr lang="zh-CN" altLang="en-US" sz="1500"/>
          </a:p>
          <a:p>
            <a:pPr marL="228600" lvl="0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 sz="1500"/>
              <a:t>请加群：346644692，通知、交流、培训、软件下载及更新</a:t>
            </a:r>
            <a:endParaRPr lang="zh-CN" altLang="en-US" sz="1500"/>
          </a:p>
          <a:p>
            <a:pPr marL="228600" lvl="0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 sz="1500"/>
              <a:t>本</a:t>
            </a:r>
            <a:r>
              <a:rPr lang="en-US" altLang="zh-CN" sz="1500"/>
              <a:t>OA</a:t>
            </a:r>
            <a:r>
              <a:rPr lang="zh-CN" altLang="en-US" sz="1500"/>
              <a:t>采用严密角色权限管理，主体分为：</a:t>
            </a:r>
            <a:endParaRPr lang="zh-CN" altLang="en-US" sz="1500"/>
          </a:p>
          <a:p>
            <a:pPr marL="685800" lvl="1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 sz="1500"/>
              <a:t>超级管理员、各级管理员、普通用户</a:t>
            </a:r>
            <a:endParaRPr lang="zh-CN" altLang="en-US" sz="1500"/>
          </a:p>
          <a:p>
            <a:pPr marL="685800" lvl="1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 sz="1500"/>
              <a:t>超管有自己独立后台，今天不培训</a:t>
            </a:r>
            <a:endParaRPr lang="zh-CN" altLang="en-US" sz="1500"/>
          </a:p>
          <a:p>
            <a:pPr marL="228600" lvl="0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endParaRPr lang="zh-CN" altLang="en-US" sz="1500"/>
          </a:p>
        </p:txBody>
      </p: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总体使用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简单，一看就会用</a:t>
            </a:r>
            <a:endParaRPr lang="zh-CN" altLang="en-US"/>
          </a:p>
          <a:p>
            <a:r>
              <a:rPr lang="zh-CN" altLang="en-US"/>
              <a:t>模块以磁贴形式呈现</a:t>
            </a:r>
            <a:endParaRPr lang="zh-CN" altLang="en-US"/>
          </a:p>
          <a:p>
            <a:r>
              <a:rPr lang="zh-CN" altLang="en-US"/>
              <a:t>及时消息推送</a:t>
            </a:r>
            <a:endParaRPr lang="zh-CN" altLang="en-US"/>
          </a:p>
          <a:p>
            <a:pPr lvl="1"/>
            <a:r>
              <a:rPr lang="en-US" altLang="zh-CN"/>
              <a:t>PC</a:t>
            </a:r>
            <a:r>
              <a:rPr lang="zh-CN" altLang="en-US"/>
              <a:t>端在右下角、</a:t>
            </a:r>
            <a:r>
              <a:rPr lang="en-US" altLang="zh-CN"/>
              <a:t>APP</a:t>
            </a:r>
            <a:r>
              <a:rPr lang="zh-CN" altLang="en-US"/>
              <a:t>在通知栏</a:t>
            </a:r>
            <a:endParaRPr lang="zh-CN" altLang="en-US"/>
          </a:p>
          <a:p>
            <a:pPr lvl="0"/>
            <a:r>
              <a:rPr lang="zh-CN" altLang="en-US"/>
              <a:t>两种工具栏</a:t>
            </a:r>
            <a:endParaRPr lang="zh-CN" altLang="en-US"/>
          </a:p>
          <a:p>
            <a:pPr lvl="0"/>
            <a:r>
              <a:rPr lang="zh-CN" altLang="en-US"/>
              <a:t>多标签页模型</a:t>
            </a:r>
            <a:endParaRPr lang="zh-CN" altLang="en-US"/>
          </a:p>
          <a:p>
            <a:pPr lvl="1"/>
            <a:endParaRPr lang="zh-CN" altLang="en-US"/>
          </a:p>
          <a:p>
            <a:pPr lvl="1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75471" y="1131094"/>
            <a:ext cx="3214211" cy="15930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0811" y="4053840"/>
            <a:ext cx="2449830" cy="104298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4196" y="2724150"/>
            <a:ext cx="1985486" cy="125015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7306" y="4444841"/>
            <a:ext cx="2614136" cy="50006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3548" y="5033486"/>
            <a:ext cx="2271236" cy="692944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六大模块演示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74408" y="2622709"/>
            <a:ext cx="3558540" cy="1217771"/>
          </a:xfrm>
          <a:prstGeom prst="rect">
            <a:avLst/>
          </a:prstGeom>
        </p:spPr>
      </p:pic>
      <p:pic>
        <p:nvPicPr>
          <p:cNvPr id="5" name="图片 4" descr="V628AKKY8GF03K~(}}1RQ5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4548" y="2796064"/>
            <a:ext cx="1166813" cy="886301"/>
          </a:xfrm>
          <a:prstGeom prst="rect">
            <a:avLst/>
          </a:prstGeom>
        </p:spPr>
      </p:pic>
      <p:pic>
        <p:nvPicPr>
          <p:cNvPr id="6" name="图片 5" descr="D598AQ8N$)IT5C{STYE[E9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7249" y="2753201"/>
            <a:ext cx="1224439" cy="957263"/>
          </a:xfrm>
          <a:prstGeom prst="rect">
            <a:avLst/>
          </a:prstGeom>
        </p:spPr>
      </p:pic>
      <p:pic>
        <p:nvPicPr>
          <p:cNvPr id="7" name="图片 6" descr="_11T~}4C7L73JJ1YV4U%W8V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1846" y="2753201"/>
            <a:ext cx="1078706" cy="873919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wrap="square" lIns="68580" tIns="34290" rIns="68580" bIns="34290" rtlCol="0" anchor="ctr">
            <a:normAutofit/>
          </a:bodyPr>
          <a:p>
            <a:r>
              <a:rPr lang="zh-CN" altLang="en-US"/>
              <a:t>请大家配合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p>
            <a:pPr marL="228600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 sz="1500"/>
              <a:t>大家开始注册</a:t>
            </a:r>
            <a:endParaRPr lang="zh-CN" altLang="en-US" sz="1500"/>
          </a:p>
          <a:p>
            <a:pPr marL="685800" lvl="1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 sz="1500"/>
              <a:t>超管在后台审核</a:t>
            </a:r>
            <a:endParaRPr lang="zh-CN" altLang="en-US" sz="1500"/>
          </a:p>
          <a:p>
            <a:pPr marL="228600" lvl="0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 sz="1500"/>
              <a:t>管理本次会议</a:t>
            </a:r>
            <a:endParaRPr lang="zh-CN" altLang="en-US" sz="1500"/>
          </a:p>
          <a:p>
            <a:pPr marL="685800" lvl="1" indent="-228600" algn="just">
              <a:lnSpc>
                <a:spcPct val="120000"/>
              </a:lnSpc>
              <a:buSzTx/>
              <a:buFont typeface="Arial" panose="020B0604020202020204" pitchFamily="34" charset="0"/>
              <a:buChar char="•"/>
            </a:pPr>
            <a:r>
              <a:rPr lang="zh-CN" altLang="en-US" sz="1500"/>
              <a:t>请大家参与并签到</a:t>
            </a:r>
            <a:endParaRPr lang="zh-CN" altLang="en-US" sz="1500"/>
          </a:p>
        </p:txBody>
      </p:sp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>
            <p:custDataLst>
              <p:tags r:id="rId1"/>
            </p:custDataLst>
          </p:nvPr>
        </p:nvSpPr>
        <p:spPr>
          <a:xfrm>
            <a:off x="1371600" y="2537460"/>
            <a:ext cx="2859786" cy="1639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r"/>
            <a:r>
              <a:rPr lang="en-US" altLang="zh-CN" sz="7200" b="1" dirty="0">
                <a:solidFill>
                  <a:schemeClr val="bg1"/>
                </a:solidFill>
              </a:rPr>
              <a:t>2018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>
            <a:normAutofit/>
          </a:bodyPr>
          <a:p>
            <a:r>
              <a:rPr lang="en-US" altLang="zh-CN"/>
              <a:t>Q &amp; A</a:t>
            </a:r>
            <a:r>
              <a:rPr lang="zh-CN" altLang="en-US"/>
              <a:t>时间</a:t>
            </a:r>
            <a:endParaRPr lang="zh-CN" altLang="en-US"/>
          </a:p>
        </p:txBody>
      </p:sp>
      <p:sp>
        <p:nvSpPr>
          <p:cNvPr id="11" name="副标题 10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/>
          <a:p>
            <a:r>
              <a:rPr lang="zh-CN" altLang="en-US">
                <a:latin typeface="+mn-lt"/>
              </a:rPr>
              <a:t>谢谢！</a:t>
            </a:r>
            <a:endParaRPr lang="zh-CN" altLang="en-US">
              <a:latin typeface="+mn-lt"/>
            </a:endParaRPr>
          </a:p>
        </p:txBody>
      </p:sp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1636"/>
</p:tagLst>
</file>

<file path=ppt/tags/tag10.xml><?xml version="1.0" encoding="utf-8"?>
<p:tagLst xmlns:p="http://schemas.openxmlformats.org/presentationml/2006/main">
  <p:tag name="KSO_WM_SLIDE_SIZE" val="828*343"/>
  <p:tag name="KSO_WM_SLIDE_POSITION" val="66*144"/>
  <p:tag name="KSO_WM_SLIDE_LAYOUT_CNT" val="1_1"/>
  <p:tag name="KSO_WM_SLIDE_LAYOUT" val="a_f"/>
  <p:tag name="KSO_WM_BEAUTIFY_FLAG" val="#wm#"/>
  <p:tag name="KSO_WM_SLIDE_TYPE" val="text"/>
  <p:tag name="KSO_WM_SLIDE_ITEM_CNT" val="1"/>
  <p:tag name="KSO_WM_TAG_VERSION" val="1.0"/>
  <p:tag name="KSO_WM_COMBINE_RELATE_SLIDE_ID" val="background20180950_2"/>
  <p:tag name="KSO_WM_TEMPLATE_CATEGORY" val="custom"/>
  <p:tag name="KSO_WM_TEMPLATE_INDEX" val="20181636"/>
  <p:tag name="KSO_WM_SLIDE_ID" val="custom20181636_2"/>
  <p:tag name="KSO_WM_SLIDE_INDEX" val="2"/>
  <p:tag name="KSO_WM_TEMPLATE_SUBCATEGORY" val="combine"/>
</p:tagLst>
</file>

<file path=ppt/tags/tag11.xml><?xml version="1.0" encoding="utf-8"?>
<p:tagLst xmlns:p="http://schemas.openxmlformats.org/presentationml/2006/main">
  <p:tag name="KSO_WM_TEMPLATE_CATEGORY" val="custom"/>
  <p:tag name="KSO_WM_TEMPLATE_INDEX" val="20181636"/>
</p:tagLst>
</file>

<file path=ppt/tags/tag12.xml><?xml version="1.0" encoding="utf-8"?>
<p:tagLst xmlns:p="http://schemas.openxmlformats.org/presentationml/2006/main">
  <p:tag name="KSO_WM_TEMPLATE_CATEGORY" val="custom"/>
  <p:tag name="KSO_WM_TEMPLATE_INDEX" val="20181636"/>
</p:tagLst>
</file>

<file path=ppt/tags/tag13.xml><?xml version="1.0" encoding="utf-8"?>
<p:tagLst xmlns:p="http://schemas.openxmlformats.org/presentationml/2006/main">
  <p:tag name="KSO_WM_TEMPLATE_CATEGORY" val="custom"/>
  <p:tag name="KSO_WM_TEMPLATE_INDEX" val="20181636"/>
  <p:tag name="KSO_WM_TAG_VERSION" val="1.0"/>
  <p:tag name="KSO_WM_BEAUTIFY_FLAG" val="#wm#"/>
  <p:tag name="KSO_WM_UNIT_PRESET_TEXT_LEN" val="17"/>
  <p:tag name="KSO_WM_UNIT_PRESET_TEXT_INDEX" val="3"/>
  <p:tag name="KSO_WM_UNIT_CLEAR" val="0"/>
  <p:tag name="KSO_WM_UNIT_COMPATIBLE" val="0"/>
  <p:tag name="KSO_WM_UNIT_HIGHLIGHT" val="0"/>
  <p:tag name="KSO_WM_UNIT_ISCONTENTSTITLE" val="0"/>
  <p:tag name="KSO_WM_UNIT_VALUE" val="44"/>
  <p:tag name="KSO_WM_UNIT_LAYERLEVEL" val="1"/>
  <p:tag name="KSO_WM_UNIT_INDEX" val="1"/>
  <p:tag name="KSO_WM_UNIT_TYPE" val="a"/>
  <p:tag name="KSO_WM_UNIT_ID" val="custom20181636_2*a*1"/>
</p:tagLst>
</file>

<file path=ppt/tags/tag14.xml><?xml version="1.0" encoding="utf-8"?>
<p:tagLst xmlns:p="http://schemas.openxmlformats.org/presentationml/2006/main">
  <p:tag name="KSO_WM_TEMPLATE_CATEGORY" val="custom"/>
  <p:tag name="KSO_WM_TEMPLATE_INDEX" val="20181636"/>
  <p:tag name="KSO_WM_TAG_VERSION" val="1.0"/>
  <p:tag name="KSO_WM_BEAUTIFY_FLAG" val="#wm#"/>
  <p:tag name="KSO_WM_UNIT_PRESET_TEXT_LEN" val="465"/>
  <p:tag name="KSO_WM_UNIT_PRESET_TEXT_INDEX" val="5"/>
  <p:tag name="KSO_WM_UNIT_CLEAR" val="0"/>
  <p:tag name="KSO_WM_UNIT_COMPATIBLE" val="0"/>
  <p:tag name="KSO_WM_UNIT_HIGHLIGHT" val="0"/>
  <p:tag name="KSO_WM_UNIT_VALUE" val="440"/>
  <p:tag name="KSO_WM_UNIT_LAYERLEVEL" val="1"/>
  <p:tag name="KSO_WM_UNIT_INDEX" val="1"/>
  <p:tag name="KSO_WM_UNIT_TYPE" val="f"/>
  <p:tag name="KSO_WM_UNIT_ID" val="custom20181636_2*f*1"/>
</p:tagLst>
</file>

<file path=ppt/tags/tag15.xml><?xml version="1.0" encoding="utf-8"?>
<p:tagLst xmlns:p="http://schemas.openxmlformats.org/presentationml/2006/main">
  <p:tag name="KSO_WM_SLIDE_SIZE" val="828*343"/>
  <p:tag name="KSO_WM_SLIDE_POSITION" val="66*144"/>
  <p:tag name="KSO_WM_SLIDE_LAYOUT_CNT" val="1_1"/>
  <p:tag name="KSO_WM_SLIDE_LAYOUT" val="a_f"/>
  <p:tag name="KSO_WM_BEAUTIFY_FLAG" val="#wm#"/>
  <p:tag name="KSO_WM_SLIDE_TYPE" val="text"/>
  <p:tag name="KSO_WM_SLIDE_ITEM_CNT" val="1"/>
  <p:tag name="KSO_WM_TAG_VERSION" val="1.0"/>
  <p:tag name="KSO_WM_COMBINE_RELATE_SLIDE_ID" val="background20180950_2"/>
  <p:tag name="KSO_WM_TEMPLATE_CATEGORY" val="custom"/>
  <p:tag name="KSO_WM_TEMPLATE_INDEX" val="20181636"/>
  <p:tag name="KSO_WM_SLIDE_ID" val="custom20181636_2"/>
  <p:tag name="KSO_WM_SLIDE_INDEX" val="2"/>
  <p:tag name="KSO_WM_TEMPLATE_SUBCATEGORY" val="combine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1636_1*i*2"/>
  <p:tag name="KSO_WM_TEMPLATE_CATEGORY" val="custom"/>
  <p:tag name="KSO_WM_TEMPLATE_INDEX" val="20181636"/>
  <p:tag name="KSO_WM_UNIT_INDEX" val="2"/>
</p:tagLst>
</file>

<file path=ppt/tags/tag17.xml><?xml version="1.0" encoding="utf-8"?>
<p:tagLst xmlns:p="http://schemas.openxmlformats.org/presentationml/2006/main">
  <p:tag name="KSO_WM_TEMPLATE_CATEGORY" val="custom"/>
  <p:tag name="KSO_WM_TEMPLATE_INDEX" val="20181636"/>
  <p:tag name="KSO_WM_UNIT_TYPE" val="a"/>
  <p:tag name="KSO_WM_UNIT_INDEX" val="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1636_1*a*1"/>
  <p:tag name="KSO_WM_UNIT_PRESET_TEXT" val="稳重简约商务总结"/>
</p:tagLst>
</file>

<file path=ppt/tags/tag18.xml><?xml version="1.0" encoding="utf-8"?>
<p:tagLst xmlns:p="http://schemas.openxmlformats.org/presentationml/2006/main">
  <p:tag name="KSO_WM_TEMPLATE_CATEGORY" val="custom"/>
  <p:tag name="KSO_WM_TEMPLATE_INDEX" val="20181636"/>
  <p:tag name="KSO_WM_UNIT_TYPE" val="b"/>
  <p:tag name="KSO_WM_UNIT_INDEX" val="1"/>
  <p:tag name="KSO_WM_UNIT_LAYERLEVEL" val="1"/>
  <p:tag name="KSO_WM_UNIT_VALUE" val="46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1636_1*b*1"/>
  <p:tag name="KSO_WM_UNIT_PRESET_TEXT" val="Steady and contracted business summary"/>
</p:tagLst>
</file>

<file path=ppt/tags/tag19.xml><?xml version="1.0" encoding="utf-8"?>
<p:tagLst xmlns:p="http://schemas.openxmlformats.org/presentationml/2006/main">
  <p:tag name="KSO_WM_TAG_VERSION" val="1.0"/>
  <p:tag name="KSO_WM_SLIDE_ITEM_CNT" val="2"/>
  <p:tag name="KSO_WM_SLIDE_LAYOUT" val="a_b"/>
  <p:tag name="KSO_WM_SLIDE_LAYOUT_CNT" val="1_1"/>
  <p:tag name="KSO_WM_SLIDE_TYPE" val="title"/>
  <p:tag name="KSO_WM_BEAUTIFY_FLAG" val="#wm#"/>
  <p:tag name="KSO_WM_COMBINE_RELATE_SLIDE_ID" val="background20180950_1"/>
  <p:tag name="KSO_WM_TEMPLATE_CATEGORY" val="custom"/>
  <p:tag name="KSO_WM_TEMPLATE_INDEX" val="20181636"/>
  <p:tag name="KSO_WM_SLIDE_ID" val="custom20181636_1"/>
  <p:tag name="KSO_WM_SLIDE_INDEX" val="1"/>
  <p:tag name="KSO_WM_TEMPLATE_SUBCATEGORY" val="combine"/>
  <p:tag name="KSO_WM_TEMPLATE_THUMBS_INDEX" val="1、4、5、6、12、13、18、20、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1636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COMBINE_RELATE_SLIDE_ID" val="background20180950_1"/>
  <p:tag name="KSO_WM_TEMPLATE_CATEGORY" val="custom"/>
  <p:tag name="KSO_WM_TEMPLATE_INDEX" val="20181636"/>
  <p:tag name="KSO_WM_TEMPLATE_SUBCATEGORY" val="combine"/>
  <p:tag name="KSO_WM_TEMPLATE_THUMBS_INDEX" val="1、4、5、6、12、13、18、20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1636_1*i*2"/>
  <p:tag name="KSO_WM_TEMPLATE_CATEGORY" val="custom"/>
  <p:tag name="KSO_WM_TEMPLATE_INDEX" val="20181636"/>
  <p:tag name="KSO_WM_UNIT_INDEX" val="2"/>
</p:tagLst>
</file>

<file path=ppt/tags/tag5.xml><?xml version="1.0" encoding="utf-8"?>
<p:tagLst xmlns:p="http://schemas.openxmlformats.org/presentationml/2006/main">
  <p:tag name="KSO_WM_TEMPLATE_CATEGORY" val="custom"/>
  <p:tag name="KSO_WM_TEMPLATE_INDEX" val="20181636"/>
  <p:tag name="KSO_WM_UNIT_TYPE" val="a"/>
  <p:tag name="KSO_WM_UNIT_INDEX" val="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1636_1*a*1"/>
  <p:tag name="KSO_WM_UNIT_PRESET_TEXT" val="稳重简约商务总结"/>
</p:tagLst>
</file>

<file path=ppt/tags/tag6.xml><?xml version="1.0" encoding="utf-8"?>
<p:tagLst xmlns:p="http://schemas.openxmlformats.org/presentationml/2006/main">
  <p:tag name="KSO_WM_TEMPLATE_CATEGORY" val="custom"/>
  <p:tag name="KSO_WM_TEMPLATE_INDEX" val="20181636"/>
  <p:tag name="KSO_WM_UNIT_TYPE" val="b"/>
  <p:tag name="KSO_WM_UNIT_INDEX" val="1"/>
  <p:tag name="KSO_WM_UNIT_LAYERLEVEL" val="1"/>
  <p:tag name="KSO_WM_UNIT_VALUE" val="46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1636_1*b*1"/>
  <p:tag name="KSO_WM_UNIT_PRESET_TEXT" val="Steady and contracted business summary"/>
</p:tagLst>
</file>

<file path=ppt/tags/tag7.xml><?xml version="1.0" encoding="utf-8"?>
<p:tagLst xmlns:p="http://schemas.openxmlformats.org/presentationml/2006/main">
  <p:tag name="KSO_WM_TAG_VERSION" val="1.0"/>
  <p:tag name="KSO_WM_SLIDE_ITEM_CNT" val="2"/>
  <p:tag name="KSO_WM_SLIDE_LAYOUT" val="a_b"/>
  <p:tag name="KSO_WM_SLIDE_LAYOUT_CNT" val="1_1"/>
  <p:tag name="KSO_WM_SLIDE_TYPE" val="title"/>
  <p:tag name="KSO_WM_BEAUTIFY_FLAG" val="#wm#"/>
  <p:tag name="KSO_WM_COMBINE_RELATE_SLIDE_ID" val="background20180950_1"/>
  <p:tag name="KSO_WM_TEMPLATE_CATEGORY" val="custom"/>
  <p:tag name="KSO_WM_TEMPLATE_INDEX" val="20181636"/>
  <p:tag name="KSO_WM_SLIDE_ID" val="custom20181636_1"/>
  <p:tag name="KSO_WM_SLIDE_INDEX" val="1"/>
  <p:tag name="KSO_WM_TEMPLATE_SUBCATEGORY" val="combine"/>
  <p:tag name="KSO_WM_TEMPLATE_THUMBS_INDEX" val="1、4、5、6、12、13、18、20、"/>
</p:tagLst>
</file>

<file path=ppt/tags/tag8.xml><?xml version="1.0" encoding="utf-8"?>
<p:tagLst xmlns:p="http://schemas.openxmlformats.org/presentationml/2006/main">
  <p:tag name="KSO_WM_TEMPLATE_CATEGORY" val="custom"/>
  <p:tag name="KSO_WM_TEMPLATE_INDEX" val="20181636"/>
  <p:tag name="KSO_WM_TAG_VERSION" val="1.0"/>
  <p:tag name="KSO_WM_BEAUTIFY_FLAG" val="#wm#"/>
  <p:tag name="KSO_WM_UNIT_PRESET_TEXT_LEN" val="17"/>
  <p:tag name="KSO_WM_UNIT_PRESET_TEXT_INDEX" val="3"/>
  <p:tag name="KSO_WM_UNIT_CLEAR" val="0"/>
  <p:tag name="KSO_WM_UNIT_COMPATIBLE" val="0"/>
  <p:tag name="KSO_WM_UNIT_HIGHLIGHT" val="0"/>
  <p:tag name="KSO_WM_UNIT_ISCONTENTSTITLE" val="0"/>
  <p:tag name="KSO_WM_UNIT_VALUE" val="44"/>
  <p:tag name="KSO_WM_UNIT_LAYERLEVEL" val="1"/>
  <p:tag name="KSO_WM_UNIT_INDEX" val="1"/>
  <p:tag name="KSO_WM_UNIT_TYPE" val="a"/>
  <p:tag name="KSO_WM_UNIT_ID" val="custom20181636_2*a*1"/>
</p:tagLst>
</file>

<file path=ppt/tags/tag9.xml><?xml version="1.0" encoding="utf-8"?>
<p:tagLst xmlns:p="http://schemas.openxmlformats.org/presentationml/2006/main">
  <p:tag name="KSO_WM_TEMPLATE_CATEGORY" val="custom"/>
  <p:tag name="KSO_WM_TEMPLATE_INDEX" val="20181636"/>
  <p:tag name="KSO_WM_TAG_VERSION" val="1.0"/>
  <p:tag name="KSO_WM_BEAUTIFY_FLAG" val="#wm#"/>
  <p:tag name="KSO_WM_UNIT_PRESET_TEXT_LEN" val="465"/>
  <p:tag name="KSO_WM_UNIT_PRESET_TEXT_INDEX" val="5"/>
  <p:tag name="KSO_WM_UNIT_CLEAR" val="0"/>
  <p:tag name="KSO_WM_UNIT_COMPATIBLE" val="0"/>
  <p:tag name="KSO_WM_UNIT_HIGHLIGHT" val="0"/>
  <p:tag name="KSO_WM_UNIT_VALUE" val="440"/>
  <p:tag name="KSO_WM_UNIT_LAYERLEVEL" val="1"/>
  <p:tag name="KSO_WM_UNIT_INDEX" val="1"/>
  <p:tag name="KSO_WM_UNIT_TYPE" val="f"/>
  <p:tag name="KSO_WM_UNIT_ID" val="custom20181636_2*f*1"/>
</p:tagLst>
</file>

<file path=ppt/theme/theme1.xml><?xml version="1.0" encoding="utf-8"?>
<a:theme xmlns:a="http://schemas.openxmlformats.org/drawingml/2006/main" name="2_Office 主题​​">
  <a:themeElements>
    <a:clrScheme name="102604">
      <a:dk1>
        <a:sysClr val="windowText" lastClr="000000"/>
      </a:dk1>
      <a:lt1>
        <a:sysClr val="window" lastClr="FFFFFF"/>
      </a:lt1>
      <a:dk2>
        <a:srgbClr val="44546A"/>
      </a:dk2>
      <a:lt2>
        <a:srgbClr val="333F50"/>
      </a:lt2>
      <a:accent1>
        <a:srgbClr val="44546A"/>
      </a:accent1>
      <a:accent2>
        <a:srgbClr val="FFFFFF"/>
      </a:accent2>
      <a:accent3>
        <a:srgbClr val="A5A5A5"/>
      </a:accent3>
      <a:accent4>
        <a:srgbClr val="000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欢天喜地">
  <a:themeElements>
    <a:clrScheme name="">
      <a:dk1>
        <a:srgbClr val="FFFFFF"/>
      </a:dk1>
      <a:lt1>
        <a:srgbClr val="FFA679"/>
      </a:lt1>
      <a:dk2>
        <a:srgbClr val="FFFF66"/>
      </a:dk2>
      <a:lt2>
        <a:srgbClr val="C0C0C0"/>
      </a:lt2>
      <a:accent1>
        <a:srgbClr val="9C9CBE"/>
      </a:accent1>
      <a:accent2>
        <a:srgbClr val="FFFFCC"/>
      </a:accent2>
      <a:accent3>
        <a:srgbClr val="FFD0BE"/>
      </a:accent3>
      <a:accent4>
        <a:srgbClr val="DCDCDC"/>
      </a:accent4>
      <a:accent5>
        <a:srgbClr val="CBCBDB"/>
      </a:accent5>
      <a:accent6>
        <a:srgbClr val="E5E5B7"/>
      </a:accent6>
      <a:hlink>
        <a:srgbClr val="CCECFF"/>
      </a:hlink>
      <a:folHlink>
        <a:srgbClr val="99FF66"/>
      </a:folHlink>
    </a:clrScheme>
    <a:fontScheme name="2_欢天喜地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1_欢天喜地 1">
        <a:dk1>
          <a:srgbClr val="C0C0C0"/>
        </a:dk1>
        <a:lt1>
          <a:srgbClr val="FFFFFF"/>
        </a:lt1>
        <a:dk2>
          <a:srgbClr val="FFA679"/>
        </a:dk2>
        <a:lt2>
          <a:srgbClr val="FFFF66"/>
        </a:lt2>
        <a:accent1>
          <a:srgbClr val="9C9CBE"/>
        </a:accent1>
        <a:accent2>
          <a:srgbClr val="FFFFCC"/>
        </a:accent2>
        <a:accent3>
          <a:srgbClr val="FFD0BE"/>
        </a:accent3>
        <a:accent4>
          <a:srgbClr val="DADADA"/>
        </a:accent4>
        <a:accent5>
          <a:srgbClr val="CBCBDB"/>
        </a:accent5>
        <a:accent6>
          <a:srgbClr val="E7E7B9"/>
        </a:accent6>
        <a:hlink>
          <a:srgbClr val="CCECFF"/>
        </a:hlink>
        <a:folHlink>
          <a:srgbClr val="99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欢天喜地 2">
        <a:dk1>
          <a:srgbClr val="B2B2B2"/>
        </a:dk1>
        <a:lt1>
          <a:srgbClr val="FFFFFF"/>
        </a:lt1>
        <a:dk2>
          <a:srgbClr val="EBA18D"/>
        </a:dk2>
        <a:lt2>
          <a:srgbClr val="FFFFFF"/>
        </a:lt2>
        <a:accent1>
          <a:srgbClr val="C97F94"/>
        </a:accent1>
        <a:accent2>
          <a:srgbClr val="CC99FF"/>
        </a:accent2>
        <a:accent3>
          <a:srgbClr val="F3CDC5"/>
        </a:accent3>
        <a:accent4>
          <a:srgbClr val="DADADA"/>
        </a:accent4>
        <a:accent5>
          <a:srgbClr val="E1C0C8"/>
        </a:accent5>
        <a:accent6>
          <a:srgbClr val="B98AE7"/>
        </a:accent6>
        <a:hlink>
          <a:srgbClr val="FFFF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欢天喜地 3">
        <a:dk1>
          <a:srgbClr val="000000"/>
        </a:dk1>
        <a:lt1>
          <a:srgbClr val="FFFFFF"/>
        </a:lt1>
        <a:dk2>
          <a:srgbClr val="FFFF00"/>
        </a:dk2>
        <a:lt2>
          <a:srgbClr val="C0C0C0"/>
        </a:lt2>
        <a:accent1>
          <a:srgbClr val="FEE2E2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EEEEE"/>
        </a:accent5>
        <a:accent6>
          <a:srgbClr val="E7E7E7"/>
        </a:accent6>
        <a:hlink>
          <a:srgbClr val="FFFFCC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欢天喜地 4">
        <a:dk1>
          <a:srgbClr val="C0C0C0"/>
        </a:dk1>
        <a:lt1>
          <a:srgbClr val="FFFFFF"/>
        </a:lt1>
        <a:dk2>
          <a:srgbClr val="E0A172"/>
        </a:dk2>
        <a:lt2>
          <a:srgbClr val="FFFF99"/>
        </a:lt2>
        <a:accent1>
          <a:srgbClr val="89A3AB"/>
        </a:accent1>
        <a:accent2>
          <a:srgbClr val="CCCCFF"/>
        </a:accent2>
        <a:accent3>
          <a:srgbClr val="EDCDBC"/>
        </a:accent3>
        <a:accent4>
          <a:srgbClr val="DADADA"/>
        </a:accent4>
        <a:accent5>
          <a:srgbClr val="C4CED2"/>
        </a:accent5>
        <a:accent6>
          <a:srgbClr val="B9B9E7"/>
        </a:accent6>
        <a:hlink>
          <a:srgbClr val="4D4D4D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欢天喜地 5">
        <a:dk1>
          <a:srgbClr val="B2B2B2"/>
        </a:dk1>
        <a:lt1>
          <a:srgbClr val="FFFF66"/>
        </a:lt1>
        <a:dk2>
          <a:srgbClr val="D5E2CC"/>
        </a:dk2>
        <a:lt2>
          <a:srgbClr val="FFFFFF"/>
        </a:lt2>
        <a:accent1>
          <a:srgbClr val="859AC3"/>
        </a:accent1>
        <a:accent2>
          <a:srgbClr val="66CCFF"/>
        </a:accent2>
        <a:accent3>
          <a:srgbClr val="E7EEE2"/>
        </a:accent3>
        <a:accent4>
          <a:srgbClr val="DADA56"/>
        </a:accent4>
        <a:accent5>
          <a:srgbClr val="C2CADE"/>
        </a:accent5>
        <a:accent6>
          <a:srgbClr val="5CB9E7"/>
        </a:accent6>
        <a:hlink>
          <a:srgbClr val="0000CC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欢天喜地 6">
        <a:dk1>
          <a:srgbClr val="C0C0C0"/>
        </a:dk1>
        <a:lt1>
          <a:srgbClr val="FFFFCC"/>
        </a:lt1>
        <a:dk2>
          <a:srgbClr val="FFCC99"/>
        </a:dk2>
        <a:lt2>
          <a:srgbClr val="000000"/>
        </a:lt2>
        <a:accent1>
          <a:srgbClr val="73A78D"/>
        </a:accent1>
        <a:accent2>
          <a:srgbClr val="CC3399"/>
        </a:accent2>
        <a:accent3>
          <a:srgbClr val="FFE2CA"/>
        </a:accent3>
        <a:accent4>
          <a:srgbClr val="DADAAE"/>
        </a:accent4>
        <a:accent5>
          <a:srgbClr val="BCD0C5"/>
        </a:accent5>
        <a:accent6>
          <a:srgbClr val="B92D8A"/>
        </a:accent6>
        <a:hlink>
          <a:srgbClr val="CCECFF"/>
        </a:hlink>
        <a:folHlink>
          <a:srgbClr val="00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欢天喜地 7">
        <a:dk1>
          <a:srgbClr val="000066"/>
        </a:dk1>
        <a:lt1>
          <a:srgbClr val="F48E6E"/>
        </a:lt1>
        <a:dk2>
          <a:srgbClr val="FFFF99"/>
        </a:dk2>
        <a:lt2>
          <a:srgbClr val="C0C0C0"/>
        </a:lt2>
        <a:accent1>
          <a:srgbClr val="E8E8CE"/>
        </a:accent1>
        <a:accent2>
          <a:srgbClr val="3333CC"/>
        </a:accent2>
        <a:accent3>
          <a:srgbClr val="F8C6BA"/>
        </a:accent3>
        <a:accent4>
          <a:srgbClr val="000056"/>
        </a:accent4>
        <a:accent5>
          <a:srgbClr val="F2F2E3"/>
        </a:accent5>
        <a:accent6>
          <a:srgbClr val="2D2DB9"/>
        </a:accent6>
        <a:hlink>
          <a:srgbClr val="FFFF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欢天喜地 8">
        <a:dk1>
          <a:srgbClr val="B2B2B2"/>
        </a:dk1>
        <a:lt1>
          <a:srgbClr val="66FFFF"/>
        </a:lt1>
        <a:dk2>
          <a:srgbClr val="FFCCCC"/>
        </a:dk2>
        <a:lt2>
          <a:srgbClr val="660066"/>
        </a:lt2>
        <a:accent1>
          <a:srgbClr val="7592B1"/>
        </a:accent1>
        <a:accent2>
          <a:srgbClr val="008080"/>
        </a:accent2>
        <a:accent3>
          <a:srgbClr val="FFE2E2"/>
        </a:accent3>
        <a:accent4>
          <a:srgbClr val="56DADA"/>
        </a:accent4>
        <a:accent5>
          <a:srgbClr val="BDC7D5"/>
        </a:accent5>
        <a:accent6>
          <a:srgbClr val="007373"/>
        </a:accent6>
        <a:hlink>
          <a:srgbClr val="FFFF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505</Words>
  <Application>WPS 演示</Application>
  <PresentationFormat>宽屏</PresentationFormat>
  <Paragraphs>75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黑体</vt:lpstr>
      <vt:lpstr>微软雅黑</vt:lpstr>
      <vt:lpstr>Arial Unicode MS</vt:lpstr>
      <vt:lpstr>Calibri</vt:lpstr>
      <vt:lpstr>2_Office 主题​​</vt:lpstr>
      <vt:lpstr>2_欢天喜地</vt:lpstr>
      <vt:lpstr>PowerPoint 演示文稿</vt:lpstr>
      <vt:lpstr>PowerPoint 演示文稿</vt:lpstr>
      <vt:lpstr>PowerPoint 演示文稿</vt:lpstr>
      <vt:lpstr>韶灌OA 第一次全体培训</vt:lpstr>
      <vt:lpstr>总概</vt:lpstr>
      <vt:lpstr>总体使用</vt:lpstr>
      <vt:lpstr>六大模块演示</vt:lpstr>
      <vt:lpstr>请大家配合</vt:lpstr>
      <vt:lpstr>Q &amp; A时间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x_sof</dc:creator>
  <cp:lastModifiedBy>烦人的老宋</cp:lastModifiedBy>
  <cp:revision>15</cp:revision>
  <dcterms:created xsi:type="dcterms:W3CDTF">2018-01-24T03:35:00Z</dcterms:created>
  <dcterms:modified xsi:type="dcterms:W3CDTF">2018-01-24T05:29:26Z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